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8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46"/>
  </p:normalViewPr>
  <p:slideViewPr>
    <p:cSldViewPr snapToGrid="0" snapToObjects="1" showGuides="1">
      <p:cViewPr>
        <p:scale>
          <a:sx n="100" d="100"/>
          <a:sy n="100" d="100"/>
        </p:scale>
        <p:origin x="990" y="2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74 vég összesen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xt-image.com/conver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7" Type="http://schemas.openxmlformats.org/officeDocument/2006/relationships/hyperlink" Target="https://jurassicpark.fandom.com/wiki/Jurassic_Park_Wiki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3715119"/>
            <a:ext cx="3953594" cy="509671"/>
          </a:xfrm>
        </p:spPr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70351" y="4346997"/>
            <a:ext cx="3911982" cy="1320558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937521" y="2247619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8078368" y="4064251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1901119" y="1631938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4" name="Szöveg helye 13">
            <a:extLst>
              <a:ext uri="{FF2B5EF4-FFF2-40B4-BE49-F238E27FC236}">
                <a16:creationId xmlns:a16="http://schemas.microsoft.com/office/drawing/2014/main" id="{2877E193-1556-7E1B-15BB-2D6555ED79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4 különböző eset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hu-HU" dirty="0"/>
              <a:t>8 féle megoldás</a:t>
            </a:r>
            <a:endParaRPr lang="en-US" dirty="0"/>
          </a:p>
        </p:txBody>
      </p:sp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8F51DEBE-DD61-A77A-86B9-D876D241E2D6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2"/>
          <a:srcRect l="1381" t="10641" r="41273" b="42388"/>
          <a:stretch/>
        </p:blipFill>
        <p:spPr>
          <a:xfrm rot="163641">
            <a:off x="1024869" y="3428999"/>
            <a:ext cx="4708519" cy="2169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3"/>
          <a:srcRect l="8198" t="18326" r="53084" b="51948"/>
          <a:stretch/>
        </p:blipFill>
        <p:spPr>
          <a:xfrm rot="21422971">
            <a:off x="6588126" y="3444082"/>
            <a:ext cx="4946052" cy="21360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2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2587137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- Sikeres végkifejlet</a:t>
            </a:r>
          </a:p>
          <a:p>
            <a:pPr algn="l"/>
            <a:r>
              <a:rPr lang="hu-HU" sz="1800" dirty="0"/>
              <a:t>-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065E214-3E89-4CD5-4562-D64BF1513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2" t="23007" r="60577" b="60558"/>
          <a:stretch/>
        </p:blipFill>
        <p:spPr>
          <a:xfrm rot="21351322">
            <a:off x="759927" y="3546346"/>
            <a:ext cx="3285739" cy="106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082A4C3-A382-9415-4ADD-265BF484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Dinoszaurusz bemutató</a:t>
            </a:r>
            <a:endParaRPr lang="en-US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53C6B86-86C6-4DE9-E4BF-52A11CAB6B7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93801" y="2234612"/>
            <a:ext cx="2303083" cy="2743200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Tömör leírás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Bemutató kép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28 faj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8651E2A-D9B4-4C81-547E-403C5C57B7E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 rotWithShape="1">
          <a:blip r:embed="rId2"/>
          <a:srcRect l="2654" t="5487" r="40283" b="5487"/>
          <a:stretch/>
        </p:blipFill>
        <p:spPr>
          <a:xfrm>
            <a:off x="3096884" y="1597055"/>
            <a:ext cx="5125170" cy="44145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91772F6A-AFD9-0B17-1847-12BBE9197521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 rotWithShape="1">
          <a:blip r:embed="rId3"/>
          <a:srcRect t="4353" r="72497" b="5640"/>
          <a:stretch/>
        </p:blipFill>
        <p:spPr>
          <a:xfrm>
            <a:off x="8710163" y="1597057"/>
            <a:ext cx="2643637" cy="48666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Szöveg helye 7">
            <a:extLst>
              <a:ext uri="{FF2B5EF4-FFF2-40B4-BE49-F238E27FC236}">
                <a16:creationId xmlns:a16="http://schemas.microsoft.com/office/drawing/2014/main" id="{E5C83596-7262-1F60-9F75-27128644BA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6345297"/>
            <a:ext cx="10515600" cy="686070"/>
          </a:xfrm>
        </p:spPr>
        <p:txBody>
          <a:bodyPr/>
          <a:lstStyle/>
          <a:p>
            <a:r>
              <a:rPr lang="en-US" sz="1200" i="1" dirty="0">
                <a:hlinkClick r:id="rId4"/>
              </a:rPr>
              <a:t>https://www.text-image.com/convert/</a:t>
            </a:r>
            <a:endParaRPr lang="hu-HU" sz="1200" i="1" dirty="0"/>
          </a:p>
          <a:p>
            <a:endParaRPr lang="hu-HU" sz="1200" i="1" dirty="0"/>
          </a:p>
        </p:txBody>
      </p:sp>
    </p:spTree>
    <p:extLst>
      <p:ext uri="{BB962C8B-B14F-4D97-AF65-F5344CB8AC3E}">
        <p14:creationId xmlns:p14="http://schemas.microsoft.com/office/powerpoint/2010/main" val="1527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7"/>
              </a:rPr>
              <a:t>https://jurassicpark.fandom.com/wiki/Jurassic_Park_Wiki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2104</TotalTime>
  <Words>206</Words>
  <Application>Microsoft Office PowerPoint</Application>
  <PresentationFormat>Szélesvásznú</PresentationFormat>
  <Paragraphs>74</Paragraphs>
  <Slides>9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Dinoszaurusz bemutató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35</cp:revision>
  <dcterms:created xsi:type="dcterms:W3CDTF">2023-03-29T14:09:30Z</dcterms:created>
  <dcterms:modified xsi:type="dcterms:W3CDTF">2023-04-09T16:55:15Z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